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  <p:sldId id="261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425" y="-5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7CF6C-D017-4109-A48D-F4A81CABCC6B}" type="datetimeFigureOut">
              <a:rPr lang="en-GB" smtClean="0"/>
              <a:pPr/>
              <a:t>11/01/2019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035B8-B04D-4201-986B-E9E65B6ECC5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64BE6-248F-4F2E-AEF8-2B664734DF39}" type="datetimeFigureOut">
              <a:rPr lang="en-GB" smtClean="0"/>
              <a:pPr/>
              <a:t>11/01/2019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4A28-B24C-43DE-B2C2-A99A24CCA4A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Still plan a topic but this</a:t>
            </a:r>
            <a:r>
              <a:rPr lang="en-GB" baseline="0" dirty="0" smtClean="0"/>
              <a:t> will change and evolve with the </a:t>
            </a:r>
            <a:r>
              <a:rPr lang="en-GB" baseline="0" dirty="0" err="1" smtClean="0"/>
              <a:t>childrens</a:t>
            </a:r>
            <a:r>
              <a:rPr lang="en-GB" baseline="0" dirty="0" smtClean="0"/>
              <a:t>’ interests.</a:t>
            </a:r>
          </a:p>
          <a:p>
            <a:r>
              <a:rPr lang="en-GB" baseline="0" dirty="0" smtClean="0"/>
              <a:t>Still plan for a phonics and maths carpet session.  Still follow RWI.</a:t>
            </a:r>
          </a:p>
          <a:p>
            <a:r>
              <a:rPr lang="en-GB" baseline="0" dirty="0" smtClean="0"/>
              <a:t>Examples of moving learning on (i.e. scissor skills </a:t>
            </a:r>
            <a:r>
              <a:rPr lang="en-GB" baseline="0" dirty="0" err="1" smtClean="0"/>
              <a:t>vs</a:t>
            </a:r>
            <a:r>
              <a:rPr lang="en-GB" baseline="0" dirty="0" smtClean="0"/>
              <a:t> a personal interest project i.e. dinosaur habitats.)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A28-B24C-43DE-B2C2-A99A24CCA4A3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Free-flow from 9am-11.30 (Open</a:t>
            </a:r>
            <a:r>
              <a:rPr lang="en-GB" baseline="0" dirty="0" smtClean="0"/>
              <a:t> snack table between 9.30 &amp; 11.30) – Break time optional depending on activity in class environment. </a:t>
            </a:r>
            <a:endParaRPr lang="en-GB" dirty="0" smtClean="0"/>
          </a:p>
          <a:p>
            <a:r>
              <a:rPr lang="en-GB" dirty="0" smtClean="0"/>
              <a:t>RWI</a:t>
            </a:r>
            <a:r>
              <a:rPr lang="en-GB" baseline="0" dirty="0" smtClean="0"/>
              <a:t> 11.30-12.15</a:t>
            </a:r>
          </a:p>
          <a:p>
            <a:r>
              <a:rPr lang="en-GB" baseline="0" dirty="0" smtClean="0"/>
              <a:t>Maths carpet sessions 1.15-1.30</a:t>
            </a:r>
          </a:p>
          <a:p>
            <a:r>
              <a:rPr lang="en-GB" baseline="0" dirty="0" smtClean="0"/>
              <a:t>Free-flow 1.30-2.30</a:t>
            </a:r>
          </a:p>
          <a:p>
            <a:r>
              <a:rPr lang="en-GB" baseline="0" dirty="0" smtClean="0"/>
              <a:t>2.30 – Join the rest of the school for collective worship / Reward &amp; Reflection time / Home time</a:t>
            </a:r>
          </a:p>
          <a:p>
            <a:r>
              <a:rPr lang="en-GB" baseline="0" dirty="0" smtClean="0"/>
              <a:t>Snack time – ‘open snack’ available between 9.30-11.30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A28-B24C-43DE-B2C2-A99A24CCA4A3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Children learn the most through deep engagement in play.  This is why we have structured our timetable to allow for optimal concentration in play.</a:t>
            </a:r>
            <a:r>
              <a:rPr lang="en-GB" baseline="0" dirty="0" smtClean="0"/>
              <a:t>  This is also why we dislike calling children out of their play to come and do an adult activity that they are unlikely to fully engage with.</a:t>
            </a:r>
          </a:p>
          <a:p>
            <a:r>
              <a:rPr lang="en-GB" dirty="0" smtClean="0"/>
              <a:t>We will be encouraging children to take risks in all elements</a:t>
            </a:r>
            <a:r>
              <a:rPr lang="en-GB" baseline="0" dirty="0" smtClean="0"/>
              <a:t> of their play – whether that be physical, mental or personal challenges.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A28-B24C-43DE-B2C2-A99A24CCA4A3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do try to read with your children! The</a:t>
            </a:r>
            <a:r>
              <a:rPr lang="en-GB" baseline="0" dirty="0" smtClean="0"/>
              <a:t> most important reading is done at home.  Children will be reading all the time in their environment and around the classroom – without necessarily sitting in front of a </a:t>
            </a:r>
            <a:r>
              <a:rPr lang="en-GB" baseline="0" dirty="0" smtClean="0"/>
              <a:t>reading book.  </a:t>
            </a:r>
            <a:r>
              <a:rPr lang="en-GB" baseline="0" dirty="0" smtClean="0"/>
              <a:t>Children will be assessed regularly through RWI.  </a:t>
            </a:r>
          </a:p>
          <a:p>
            <a:r>
              <a:rPr lang="en-GB" baseline="0" dirty="0" smtClean="0"/>
              <a:t>Focus child meeting are proposed to take place instead of parents evenings.  This is because the most up-to-date personalised information and discussion can take place whilst we have been deeply involved with your child’s learning.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A28-B24C-43DE-B2C2-A99A24CCA4A3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A28-B24C-43DE-B2C2-A99A24CCA4A3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</a:t>
            </a:r>
            <a:r>
              <a:rPr lang="en-GB" baseline="0" dirty="0" smtClean="0"/>
              <a:t> am still using the Rainbow Challenges display that I created last half term.  The changes I have made are that there is no longer a ‘specific’ challenge the children need to achieve.  Once we have seen a child completing maths, writing, physical development etc in their own activity, a lollipop stick will be put into their cup to show that we have seen this happening.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A28-B24C-43DE-B2C2-A99A24CCA4A3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A28-B24C-43DE-B2C2-A99A24CCA4A3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E0E2-0F1D-4CAC-BA0E-3E2C731798ED}" type="datetimeFigureOut">
              <a:rPr lang="en-GB" smtClean="0"/>
              <a:pPr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48E3-C019-497C-B3A5-7D1BDE496A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E0E2-0F1D-4CAC-BA0E-3E2C731798ED}" type="datetimeFigureOut">
              <a:rPr lang="en-GB" smtClean="0"/>
              <a:pPr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48E3-C019-497C-B3A5-7D1BDE496A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E0E2-0F1D-4CAC-BA0E-3E2C731798ED}" type="datetimeFigureOut">
              <a:rPr lang="en-GB" smtClean="0"/>
              <a:pPr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48E3-C019-497C-B3A5-7D1BDE496A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E0E2-0F1D-4CAC-BA0E-3E2C731798ED}" type="datetimeFigureOut">
              <a:rPr lang="en-GB" smtClean="0"/>
              <a:pPr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48E3-C019-497C-B3A5-7D1BDE496A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E0E2-0F1D-4CAC-BA0E-3E2C731798ED}" type="datetimeFigureOut">
              <a:rPr lang="en-GB" smtClean="0"/>
              <a:pPr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48E3-C019-497C-B3A5-7D1BDE496A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E0E2-0F1D-4CAC-BA0E-3E2C731798ED}" type="datetimeFigureOut">
              <a:rPr lang="en-GB" smtClean="0"/>
              <a:pPr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48E3-C019-497C-B3A5-7D1BDE496A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E0E2-0F1D-4CAC-BA0E-3E2C731798ED}" type="datetimeFigureOut">
              <a:rPr lang="en-GB" smtClean="0"/>
              <a:pPr/>
              <a:t>11/01/2019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48E3-C019-497C-B3A5-7D1BDE496A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E0E2-0F1D-4CAC-BA0E-3E2C731798ED}" type="datetimeFigureOut">
              <a:rPr lang="en-GB" smtClean="0"/>
              <a:pPr/>
              <a:t>11/01/2019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48E3-C019-497C-B3A5-7D1BDE496A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E0E2-0F1D-4CAC-BA0E-3E2C731798ED}" type="datetimeFigureOut">
              <a:rPr lang="en-GB" smtClean="0"/>
              <a:pPr/>
              <a:t>11/01/2019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48E3-C019-497C-B3A5-7D1BDE496A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E0E2-0F1D-4CAC-BA0E-3E2C731798ED}" type="datetimeFigureOut">
              <a:rPr lang="en-GB" smtClean="0"/>
              <a:pPr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48E3-C019-497C-B3A5-7D1BDE496A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E0E2-0F1D-4CAC-BA0E-3E2C731798ED}" type="datetimeFigureOut">
              <a:rPr lang="en-GB" smtClean="0"/>
              <a:pPr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048E3-C019-497C-B3A5-7D1BDE496A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E0E2-0F1D-4CAC-BA0E-3E2C731798ED}" type="datetimeFigureOut">
              <a:rPr lang="en-GB" smtClean="0"/>
              <a:pPr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048E3-C019-497C-B3A5-7D1BDE496A7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upP16PTEr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844408" cy="158417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Welcome to Duckling Class</a:t>
            </a:r>
            <a:br>
              <a:rPr lang="en-GB" dirty="0" smtClean="0"/>
            </a:br>
            <a:r>
              <a:rPr lang="en-GB" dirty="0" smtClean="0"/>
              <a:t>Parent Open Morning</a:t>
            </a:r>
            <a:br>
              <a:rPr lang="en-GB" dirty="0" smtClean="0"/>
            </a:br>
            <a:r>
              <a:rPr lang="en-GB" dirty="0" smtClean="0"/>
              <a:t>Thursday 10</a:t>
            </a:r>
            <a:r>
              <a:rPr lang="en-GB" baseline="30000" dirty="0" smtClean="0"/>
              <a:t>th</a:t>
            </a:r>
            <a:r>
              <a:rPr lang="en-GB" dirty="0" smtClean="0"/>
              <a:t> January 2019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Introducing Planning in the Moment: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A child initiated approach to learning.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‘in the moment’ planning?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Less forward planning or pre-planned activities.</a:t>
            </a:r>
          </a:p>
          <a:p>
            <a:r>
              <a:rPr lang="en-GB" dirty="0" smtClean="0"/>
              <a:t>Follows the interests of the child/children at all times. </a:t>
            </a:r>
          </a:p>
          <a:p>
            <a:r>
              <a:rPr lang="en-GB" dirty="0" smtClean="0"/>
              <a:t>Challenge and development happens on the spot whenever an occasion arises. This may last from a few seconds or over a period of time.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changed at </a:t>
            </a:r>
            <a:r>
              <a:rPr lang="en-GB" dirty="0" smtClean="0"/>
              <a:t>Yaxham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Focus children</a:t>
            </a:r>
          </a:p>
          <a:p>
            <a:r>
              <a:rPr lang="en-GB" dirty="0" smtClean="0"/>
              <a:t>Story scribing</a:t>
            </a:r>
          </a:p>
          <a:p>
            <a:r>
              <a:rPr lang="en-GB" dirty="0" smtClean="0"/>
              <a:t>An open-ended challenging environment</a:t>
            </a:r>
          </a:p>
          <a:p>
            <a:r>
              <a:rPr lang="en-GB" dirty="0" smtClean="0"/>
              <a:t>Timetable changes</a:t>
            </a:r>
          </a:p>
          <a:p>
            <a:r>
              <a:rPr lang="en-GB" dirty="0" smtClean="0"/>
              <a:t>Snack time</a:t>
            </a:r>
          </a:p>
          <a:p>
            <a:r>
              <a:rPr lang="en-GB" dirty="0" smtClean="0"/>
              <a:t>Outdoor and indoor </a:t>
            </a:r>
            <a:r>
              <a:rPr lang="en-GB" dirty="0" smtClean="0"/>
              <a:t>play in all weathers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 </a:t>
            </a:r>
            <a:r>
              <a:rPr lang="en-GB" dirty="0" err="1" smtClean="0"/>
              <a:t>wellies</a:t>
            </a:r>
            <a:r>
              <a:rPr lang="en-GB" dirty="0" smtClean="0"/>
              <a:t> / spare clothes / waterproofs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 aprons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this mean for my child?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More learning through play.</a:t>
            </a:r>
          </a:p>
          <a:p>
            <a:r>
              <a:rPr lang="en-GB" dirty="0" smtClean="0"/>
              <a:t>More time to be children.</a:t>
            </a:r>
          </a:p>
          <a:p>
            <a:r>
              <a:rPr lang="en-GB" dirty="0" smtClean="0"/>
              <a:t>Less expectations to sit at the table and repeat an activity.</a:t>
            </a:r>
          </a:p>
          <a:p>
            <a:r>
              <a:rPr lang="en-GB" dirty="0" smtClean="0"/>
              <a:t>More opportunities to explore through their imagination.</a:t>
            </a:r>
          </a:p>
          <a:p>
            <a:r>
              <a:rPr lang="en-GB" dirty="0" smtClean="0"/>
              <a:t>More opportunities to develop own sense of challenge and risk.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does this mean for us as parents/carers?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124944"/>
          </a:xfrm>
        </p:spPr>
        <p:txBody>
          <a:bodyPr/>
          <a:lstStyle/>
          <a:p>
            <a:r>
              <a:rPr lang="en-GB" dirty="0" smtClean="0"/>
              <a:t>Please keep reading!</a:t>
            </a:r>
          </a:p>
          <a:p>
            <a:r>
              <a:rPr lang="en-GB" dirty="0" smtClean="0"/>
              <a:t>Parent meetings </a:t>
            </a:r>
            <a:r>
              <a:rPr lang="en-GB" dirty="0" err="1" smtClean="0"/>
              <a:t>vs</a:t>
            </a:r>
            <a:r>
              <a:rPr lang="en-GB" dirty="0" smtClean="0"/>
              <a:t> Parents evening</a:t>
            </a:r>
          </a:p>
          <a:p>
            <a:r>
              <a:rPr lang="en-GB" dirty="0" smtClean="0"/>
              <a:t>Focus child sheets</a:t>
            </a:r>
          </a:p>
          <a:p>
            <a:r>
              <a:rPr lang="en-GB" dirty="0" smtClean="0"/>
              <a:t>Tapestry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116632"/>
            <a:ext cx="5312154" cy="665689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2596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Pause for Thought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    Anna </a:t>
            </a:r>
            <a:r>
              <a:rPr lang="en-GB" dirty="0" err="1" smtClean="0"/>
              <a:t>Ephgrave</a:t>
            </a:r>
            <a:r>
              <a:rPr lang="en-GB" dirty="0" smtClean="0"/>
              <a:t> coined the phrase ‘in the moment planning’ and introduced this in her school, </a:t>
            </a:r>
            <a:r>
              <a:rPr lang="en-GB" dirty="0" err="1" smtClean="0"/>
              <a:t>Carterhatch</a:t>
            </a:r>
            <a:r>
              <a:rPr lang="en-GB" dirty="0" smtClean="0"/>
              <a:t>.  The Early Years was graded ‘Outstanding’ in 2013 and in the most recent 2018 OFSTED inspection.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>
                <a:hlinkClick r:id="rId3"/>
              </a:rPr>
              <a:t>https://www.youtube.com/watch?v=DupP16PTErc</a:t>
            </a:r>
            <a:r>
              <a:rPr lang="en-GB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about Progress?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52528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We will monitor our observations to make sure we are covering all areas of EYFS.</a:t>
            </a:r>
          </a:p>
          <a:p>
            <a:r>
              <a:rPr lang="en-GB" dirty="0" smtClean="0"/>
              <a:t>More focused, short interventions will be used if a child is struggling with something in particular.</a:t>
            </a:r>
          </a:p>
          <a:p>
            <a:r>
              <a:rPr lang="en-GB" dirty="0" smtClean="0"/>
              <a:t>We will be using children’s next steps and our knowledge of target areas to use this in our language during their play.</a:t>
            </a:r>
          </a:p>
          <a:p>
            <a:r>
              <a:rPr lang="en-GB" dirty="0" smtClean="0"/>
              <a:t>Children make more progress because they are </a:t>
            </a:r>
            <a:r>
              <a:rPr lang="en-GB" b="1" dirty="0" smtClean="0"/>
              <a:t>fully engaged</a:t>
            </a:r>
            <a:r>
              <a:rPr lang="en-GB" dirty="0" smtClean="0"/>
              <a:t> with their own learning.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Concluding comments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Continuing to develop and improve</a:t>
            </a:r>
          </a:p>
          <a:p>
            <a:r>
              <a:rPr lang="en-GB" dirty="0" smtClean="0"/>
              <a:t>Unfortunately it doesn’t come together overnight</a:t>
            </a:r>
          </a:p>
          <a:p>
            <a:r>
              <a:rPr lang="en-GB" dirty="0" smtClean="0"/>
              <a:t>Ongoing process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42210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Questions and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Concerns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671</Words>
  <Application>Microsoft Office PowerPoint</Application>
  <PresentationFormat>On-screen Show (4:3)</PresentationFormat>
  <Paragraphs>62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Welcome to Duckling Class Parent Open Morning Thursday 10th January 2019</vt:lpstr>
      <vt:lpstr>What is ‘in the moment’ planning?</vt:lpstr>
      <vt:lpstr>What’s changed at Yaxham?</vt:lpstr>
      <vt:lpstr>What does this mean for my child?</vt:lpstr>
      <vt:lpstr>What does this mean for us as parents/carers?</vt:lpstr>
      <vt:lpstr>Slide 6</vt:lpstr>
      <vt:lpstr>Pause for Thought</vt:lpstr>
      <vt:lpstr>What about Progress?</vt:lpstr>
      <vt:lpstr>Concluding comments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Duckling Class Parent Open Morning Thursday 9th January 2019</dc:title>
  <dc:creator>Lisa</dc:creator>
  <cp:lastModifiedBy>Lisa</cp:lastModifiedBy>
  <cp:revision>16</cp:revision>
  <cp:lastPrinted>2019-01-09T13:38:21Z</cp:lastPrinted>
  <dcterms:created xsi:type="dcterms:W3CDTF">2018-12-26T19:25:57Z</dcterms:created>
  <dcterms:modified xsi:type="dcterms:W3CDTF">2019-01-11T18:10:59Z</dcterms:modified>
</cp:coreProperties>
</file>